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Analysis Toolkit — companion practice questions and scan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practice guidance. Use the current official DHS Equity Analysis Toolkit and User Guide for required analysis, review and documentation.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eight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work, owner, lock date, and whether this is a scan or a full analysis. Do not number this as Step 1.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practice sequence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Desired results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Benefits, burdens, and design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statement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doors are a callout, not Step 8. Alignment is Step 7. Sustainability is Step 8.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scan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current official guidance to determine the required review. A short timeline alone does not establish that a scan is sufficient. Complete required documentation through the official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Analysis Toolkit — companion practice questions and scan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2026-10-05T02:16:14Z</dcterms:created>
  <dcterms:modified xsi:type="dcterms:W3CDTF">2026-10-05T02:16:14Z</dcterms:modified>
</cp:coreProperties>
</file>