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TOOLKIT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Studio insights checklist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toolkit is for — naming systems and disparity risk, not labeling people.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Use: Browse and download only. Fill this in offline.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vs checkbox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= design change, involvement path, honest gap, or owner + revisit date. “We considered equity” is a checkbox.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Briefs help you ask better questions. They do not tell you what an individual believes, needs, or prefers.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process, not the people.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preferences with the person. Involve partners when the decision affects communities.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Anti-racism beat: Does this continue a race-neutral process that has already produced unequal access or outcomes? What alternative redistributes burden?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Companion practice questions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Desired results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Benefits, burdens, and design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statement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8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appropriate review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current official guidance to determine the required review. A short timeline alone does not establish that an equity scan is sufficient. Follow the official analysis, review and documentation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Toolkit Studio insights checklist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2026-10-05T03:40:16Z</dcterms:created>
  <dcterms:modified xsi:type="dcterms:W3CDTF">2026-10-05T03:40:16Z</dcterms:modified>
</cp:coreProperties>
</file>