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notesMasterIdLst>
    <p:notesMasterId r:id="rId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7" Type="http://schemas.openxmlformats.org/officeDocument/2006/relationships/presProps" Target="presProps.xml"/><Relationship Id="rId8" Type="http://schemas.openxmlformats.org/officeDocument/2006/relationships/viewProps" Target="viewProps.xml"/><Relationship Id="rId9" Type="http://schemas.openxmlformats.org/officeDocument/2006/relationships/theme" Target="theme/theme1.xml"/><Relationship Id="rId1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1000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386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3977640"/>
            <a:ext cx="9144000" cy="54864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48640" y="640080"/>
            <a:ext cx="804672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spc="200" kern="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 · TOOLKIT STUDIO</a:t>
            </a:r>
            <a:endParaRPr lang="en-US" sz="1200" dirty="0"/>
          </a:p>
        </p:txBody>
      </p:sp>
      <p:sp>
        <p:nvSpPr>
          <p:cNvPr id="4" name="Text 2"/>
          <p:cNvSpPr/>
          <p:nvPr/>
        </p:nvSpPr>
        <p:spPr>
          <a:xfrm>
            <a:off x="548640" y="1097280"/>
            <a:ext cx="8046720" cy="146304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Toolkit Studio guardrails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48640" y="2606040"/>
            <a:ext cx="8046720" cy="11887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600" dirty="0">
                <a:solidFill>
                  <a:srgbClr val="E1F3F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Cross-cultural guardrails for walked decisions.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4160520"/>
            <a:ext cx="8046720" cy="731520"/>
          </a:xfrm>
          <a:prstGeom prst="rect">
            <a:avLst/>
          </a:prstGeom>
          <a:noFill/>
          <a:ln/>
        </p:spPr>
        <p:txBody>
          <a:bodyPr wrap="square" rtlCol="0" anchor="t">
            <a:normAutofit/>
          </a:bodyPr>
          <a:lstStyle/>
          <a:p>
            <a:pPr indent="0" marL="0">
              <a:buNone/>
            </a:pPr>
            <a:r>
              <a:rPr lang="en-US" sz="1100" dirty="0">
                <a:solidFill>
                  <a:srgbClr val="D9EAF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process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Briefs help you ask better questions. They do not tell you what an individual believes, needs, or prefers.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process, not the people.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Confirm preferences with the person. Involve partners when the decision affects communities.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Anti-racism beat: Does this continue a race-neutral process that has already produced unequal access or outcomes? What alternative redistributes burden?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Featured work moments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 channel change: On your own decision: keep channel mix open until preference + access are known. No case names in notes.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Assessment scheduling (MnCHOICES / HCBS): Schedule design is service design. List assisted options before removing them.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Eligibility notice rewrite: Success = people could act. “Notices sent” is not an equity metric.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822960"/>
          </a:xfrm>
          <a:prstGeom prst="rect">
            <a:avLst/>
          </a:prstGeom>
          <a:solidFill>
            <a:srgbClr val="003865"/>
          </a:solidFill>
          <a:ln w="12700">
            <a:solidFill>
              <a:srgbClr val="00386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0" y="822960"/>
            <a:ext cx="9144000" cy="45720"/>
          </a:xfrm>
          <a:prstGeom prst="rect">
            <a:avLst/>
          </a:prstGeom>
          <a:solidFill>
            <a:srgbClr val="78BE21"/>
          </a:solidFill>
          <a:ln w="12700">
            <a:solidFill>
              <a:srgbClr val="78BE21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365760" y="109728"/>
            <a:ext cx="8412480" cy="603504"/>
          </a:xfrm>
          <a:prstGeom prst="rect">
            <a:avLst/>
          </a:prstGeom>
          <a:noFill/>
          <a:ln/>
        </p:spPr>
        <p:txBody>
          <a:bodyPr wrap="square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 not</a:t>
            </a:r>
            <a:endParaRPr lang="en-US" sz="2200" dirty="0"/>
          </a:p>
        </p:txBody>
      </p:sp>
      <p:sp>
        <p:nvSpPr>
          <p:cNvPr id="5" name="Text 3"/>
          <p:cNvSpPr/>
          <p:nvPr/>
        </p:nvSpPr>
        <p:spPr>
          <a:xfrm>
            <a:off x="365760" y="4736592"/>
            <a:ext cx="74980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35353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One DHS People, Access and Culture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457200" y="1051560"/>
            <a:ext cx="8229600" cy="35204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people by culture.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Treat briefs as individual instructions.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Replace Formal doors with Step 8.</a:t>
            </a:r>
            <a:endParaRPr lang="en-US" sz="1400" dirty="0"/>
          </a:p>
          <a:p>
            <a:pPr marL="342900" indent="-342900">
              <a:spcAft>
                <a:spcPts val="300"/>
              </a:spcAft>
              <a:buSzPct val="100000"/>
              <a:buChar char="•"/>
            </a:pPr>
            <a:r>
              <a:rPr lang="en-US" sz="1400" dirty="0">
                <a:solidFill>
                  <a:srgbClr val="18181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 typed notes to this program.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138160" y="4736592"/>
            <a:ext cx="64008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353532"/>
                </a:solidFill>
                <a:latin typeface="Calibri"/>
                <a:ea typeface="Calibri"/>
                <a:cs typeface="Calibri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7" baseType="lpstr">
      <vt:lpstr>Arial</vt:lpstr>
      <vt:lpstr>Calibri</vt:lpstr>
      <vt:lpstr>Office Theme</vt:lpstr>
      <vt:lpstr>Slide 1</vt:lpstr>
      <vt:lpstr>Slide 2</vt:lpstr>
      <vt:lpstr>Slide 3</vt:lpstr>
      <vt:lpstr>Slide 4</vt:lpstr>
    </vt:vector>
  </TitlesOfParts>
  <Company>One DHS People, Access and Culture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Toolkit Studio guardrails</dc:title>
  <dc:subject>PptxGenJS Presentation</dc:subject>
  <dc:creator>One DHS People, Access and Culture</dc:creator>
  <cp:lastModifiedBy>One DHS People, Access and Culture</cp:lastModifiedBy>
  <cp:revision>1</cp:revision>
  <dcterms:created xsi:type="dcterms:W3CDTF">2026-10-05T00:25:07Z</dcterms:created>
  <dcterms:modified xsi:type="dcterms:W3CDTF">2026-10-05T00:25:07Z</dcterms:modified>
</cp:coreProperties>
</file>