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blank worksheet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fields mapped to the companion practice questions. Do not send this form to the program.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eight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name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date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or full analysis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1–8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Desired results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Data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Engagement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Benefits, burdens, and design change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Impact statement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Accountability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Alignment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Sustainability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doors checked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communication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Director / committee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/ Office of Indian Policy if Nation-impacted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Opportunity and Access if triggered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relations if required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source Official / Guidance / Outside source.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blank worksheet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2026-10-05T06:31:51Z</dcterms:created>
  <dcterms:modified xsi:type="dcterms:W3CDTF">2026-10-05T06:31:51Z</dcterms:modified>
</cp:coreProperties>
</file>