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data by race would identify a handful of people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Measurement, evaluation, and accountability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DSD analyst is asked to report service outcomes by race and language for a rural county. In several groups the count is below ten. Leadership wants the numbers next week.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groups can be identified from aggregate tables.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Suppression protects people and must be explained, not hidden.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Qualitative evidence can carry what the numbers cannot.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smallest group you will report, and who set that rule?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will change based on the answer, and does that need the county-level cut?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people's accounts add where numbers are suppressed?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Measuring without surveillance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/resources/pn-measurement-without-surveillance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Intersectionality foundations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/resources/lm-intersectionality-foundations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data owner and your privacy lead set suppression rules. State the limits in the report.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Service data by race would identify a handful of people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2026-10-05T04:28:30Z</dcterms:created>
  <dcterms:modified xsi:type="dcterms:W3CDTF">2026-10-05T04:28:30Z</dcterms:modified>
</cp:coreProperties>
</file>