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Redesigning an assessment process without adding steps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Equitable policy, program, and service design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DSD team is redesigning how people are assessed for services. Early drafts add a self-service online step that would save staff time. Some of the people assessed do not use English, do not have reliable internet, or need supported decision-making.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for staff can become burden for the people with the least margin.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Person-centered practice and supported decision-making are design requirements, not add-ons.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human alternative must be real, not a fallback nobody staffs.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someone who does not use English or the internet complete this on the first try?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supported decision-making happen in the new flow?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human alternative, and who staffs 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among the people assessed helped design this?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/paths/gp-1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/resources/lm-disability-rights-and-service-delivery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/resources/ja-language-cultural-access-planning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design to your accessibility lead, language access coordinator, and Equity Director while it is still open. DSD staff can request a consultation.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Redesigning an assessment process without adding steps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2026-10-05T00:26:15Z</dcterms:created>
  <dcterms:modified xsi:type="dcterms:W3CDTF">2026-10-05T00:26:15Z</dcterms:modified>
</cp:coreProperties>
</file>