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 sessions are done. Now what?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Community engagement and co-design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DSD team completed listening sessions with families and providers. The notes are rich. The team is unsure what to send back and worries about promising things it cannot deliver.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report-back is the part most often skipped, and the part that builds trust.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about what could not change is more valuable than vague promises.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Participants' words carry more weight than a summary, with permission and no identification.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 because of the sessions, specifically?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not change, and which rule, budget, or law is the reason?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 named contact, and when is the next chance to influence the work?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/resources/ja-report-back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program owner approves the report-back. Send it in the languages, formats, and channels the sessions used.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Listening sessions are done. Now what?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2026-10-04T23:36:13Z</dcterms:created>
  <dcterms:modified xsi:type="dcterms:W3CDTF">2026-10-04T23:36:13Z</dcterms:modified>
</cp:coreProperties>
</file>