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comment in a meeting landed badly and nobody addressed it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Workplace culture, intercultural practice, and trust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a planning meeting, a comment about a community's habits went unchallenged. Afterward, two staff members said they felt the room had endorsed it. The person who made the comment did not realize it caused harm.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Silence read as endorsement.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Unfamiliarity, not intent, is the likely cause, and it still needs repair.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Repair belongs to the person with more power in the room, not to the staff who were harmed.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will name what happened and take responsibility for repair?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person who made the comment need in order to change, and who will offer 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the team learn that this is not the norm?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/resources/lm-psychological-safety-and-repair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material as questions, not descriptions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/resources/pn-cultural-humility-briefs-as-questions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meeting leader owns the repair. If the behavior continues or is intentional, use the confidential channel.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comment in a meeting landed badly and nobody addressed it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2026-10-05T18:07:40Z</dcterms:created>
  <dcterms:modified xsi:type="dcterms:W3CDTF">2026-10-05T18:07:40Z</dcterms:modified>
</cp:coreProperties>
</file>