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SITUATION</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A waiver policy change is going to leadership next month</a:t>
            </a:r>
            <a:endParaRPr lang="en-US" sz="3400" dirty="0"/>
          </a:p>
        </p:txBody>
      </p:sp>
      <p:sp>
        <p:nvSpPr>
          <p:cNvPr id="5" name="Text 3"/>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Area of work: Equitable policy, program, and service design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The situation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change to documentation requirements for a waiver service is scheduled for leadership approval in four weeks. The change was designed to reduce fraud risk. No one has yet asked which families will find the new requirement hardest to meet.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to notice first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decision has a real deadline and is still changeable.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The design goal is legitimate; the burden analysis has not been done.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This may require an equity scan or a full analysis under the DHS equity policy.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ask before acting</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dirty="0">
                <a:solidFill>
                  <a:srgbClr val="181817"/>
                </a:solidFill>
                <a:latin typeface="Calibri" pitchFamily="34" charset="0"/>
                <a:ea typeface="Calibri" pitchFamily="34" charset="-122"/>
                <a:cs typeface="Calibri" pitchFamily="34" charset="-120"/>
              </a:rPr>
              <a:t>Does the equity policy require a scan or a full analysis here, and who confirms that?</a:t>
            </a:r>
            <a:endParaRPr lang="en-US" sz="1400" dirty="0"/>
          </a:p>
          <a:p>
            <a:pPr marL="342900" indent="-342900">
              <a:spcAft>
                <a:spcPts val="300"/>
              </a:spcAft>
              <a:buSzPct val="100000"/>
              <a:buFont typeface="+mj-lt"/>
              <a:buAutoNum type="arabicPeriod" startAt="2"/>
            </a:pPr>
            <a:r>
              <a:rPr lang="en-US" sz="1400" dirty="0">
                <a:solidFill>
                  <a:srgbClr val="181817"/>
                </a:solidFill>
                <a:latin typeface="Calibri" pitchFamily="34" charset="0"/>
                <a:ea typeface="Calibri" pitchFamily="34" charset="-122"/>
                <a:cs typeface="Calibri" pitchFamily="34" charset="-120"/>
              </a:rPr>
              <a:t>Who benefits, who carries the new burden, and who is missing from the design conversation?</a:t>
            </a:r>
            <a:endParaRPr lang="en-US" sz="1400" dirty="0"/>
          </a:p>
          <a:p>
            <a:pPr marL="342900" indent="-342900">
              <a:spcAft>
                <a:spcPts val="300"/>
              </a:spcAft>
              <a:buSzPct val="100000"/>
              <a:buFont typeface="+mj-lt"/>
              <a:buAutoNum type="arabicPeriod" startAt="3"/>
            </a:pPr>
            <a:r>
              <a:rPr lang="en-US" sz="1400" dirty="0">
                <a:solidFill>
                  <a:srgbClr val="181817"/>
                </a:solidFill>
                <a:latin typeface="Calibri" pitchFamily="34" charset="0"/>
                <a:ea typeface="Calibri" pitchFamily="34" charset="-122"/>
                <a:cs typeface="Calibri" pitchFamily="34" charset="-120"/>
              </a:rPr>
              <a:t>What alternatives reduce fraud risk without adding steps for the families with the least margin?</a:t>
            </a:r>
            <a:endParaRPr lang="en-US" sz="1400" dirty="0"/>
          </a:p>
          <a:p>
            <a:pPr marL="342900" indent="-342900">
              <a:spcAft>
                <a:spcPts val="300"/>
              </a:spcAft>
              <a:buSzPct val="100000"/>
              <a:buFont typeface="+mj-lt"/>
              <a:buAutoNum type="arabicPeriod" startAt="4"/>
            </a:pPr>
            <a:r>
              <a:rPr lang="en-US" sz="1400" dirty="0">
                <a:solidFill>
                  <a:srgbClr val="181817"/>
                </a:solidFill>
                <a:latin typeface="Calibri" pitchFamily="34" charset="0"/>
                <a:ea typeface="Calibri" pitchFamily="34" charset="-122"/>
                <a:cs typeface="Calibri" pitchFamily="34" charset="-120"/>
              </a:rPr>
              <a:t>How will people learn about the change, in which languages and formats?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Practical next moves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for a decision (Practice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/paths/gp-7</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scan or full analysis: what goes in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/resources/ja-equity-scan-or-full-analysis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Journey and burden questions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/resources/ja-process-burden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Who to involve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policy owner determines whether an analysis is required and keeps the official record. Your Equity Director helps shape it. DSD staff can request a consultation for a difficult decision.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waiver policy change is going to leadership next month</dc:title>
  <dc:subject>PptxGenJS Presentation</dc:subject>
  <dc:creator>One DSD People, Access and Culture</dc:creator>
  <cp:lastModifiedBy>One DSD People, Access and Culture</cp:lastModifiedBy>
  <cp:revision>1</cp:revision>
  <dcterms:created xsi:type="dcterms:W3CDTF">2026-10-05T01:54:03Z</dcterms:created>
  <dcterms:modified xsi:type="dcterms:W3CDTF">2026-10-05T01:54:03Z</dcterms:modified>
</cp:coreProperties>
</file>