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PRACTICE SITUATION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contact happens in English only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Area of work: Accessibility, language access, and inclusive operations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situation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Families calling a DSD intake line reach an English-only greeting and a voicemail. Interpretation is available once a staff member calls back, often days later.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to notice first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 access planned per document misses the first phone call.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Delay is a burden that falls on people who already carry more.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a program-level planning question, not a translation request.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to ask before acting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does a person who does not use English reach a human in their language on the first try?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2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languages does the data owner show, and what does the data not show?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3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are the trusted messengers for the communities most affected?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next moves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 and cultural access planning aid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/resources/ja-language-cultural-access-planning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 access checklist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/resources/ja-language-access-checklist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to involve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Bring the plan to your language access coordinator and the intake line's owner. CLAS standards and DHS language access practice govern the decision.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First contact happens in English only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2026-10-05T13:04:32Z</dcterms:created>
  <dcterms:modified xsi:type="dcterms:W3CDTF">2026-10-05T13:04:32Z</dcterms:modified>
</cp:coreProperties>
</file>