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PRACTICE SITUATION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input requested after the decision is effectively final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of work: Community engagement and co-design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situation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program change has been approved and funded. A manager asks for listening sessions with affected communities before rollout. Two of those communities were asked similar questions last year by another DHS unit and never heard what happened.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notice first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level of influence is inform, not consult, and saying otherwise would damage trust.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 contacts exist; repeating requests extracts labor.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report-back on last year's input is still owed.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ask before acting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can this engagement still change? If nothing, how will you say so honestly?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asked these communities last year, and what were they told?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will people receive for their time, and who owns the relationship afterward?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next moves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that shares influence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/resources/ja-engagement-influence-ladder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back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/resources/ja-report-back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engagement or co-design (Practice path)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/paths/gp-3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to involve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with your community relations lead so this engagement builds on existing relationships rather than repeating requests. Tribal Nations are a separate government-to-government route.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input requested after the decision is effectively final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2026-10-05T04:37:29Z</dcterms:created>
  <dcterms:modified xsi:type="dcterms:W3CDTF">2026-10-05T04:37:29Z</dcterms:modified>
</cp:coreProperties>
</file>