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PROGRAM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Brain injury, guardianship, and related programs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Programs for people with brain injury and work related to guardianship and supported decision-making.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 entry points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Supported decision-making before guardianship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Accessible communication about rights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is presumed capable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Connected areas of work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Equitable policy, program, and service design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Brain injury, guardianship, and related programs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2026-10-05T01:12:00Z</dcterms:created>
  <dcterms:modified xsi:type="dcterms:W3CDTF">2026-10-05T01:12:00Z</dcterms:modified>
</cp:coreProperties>
</file>