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PROGRAM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planning and case management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Standards and support for the people who plan services with individuals and families.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entry points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Plans that reflect the person's goals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Cultural and linguistic responsiveness of planning conversations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Caseload and time as equity issues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Connected areas of work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Equitable policy, program, and service design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Workplace culture, intercultural practice, and trust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 planning and case management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2026-10-05T01:40:19Z</dcterms:created>
  <dcterms:modified xsi:type="dcterms:W3CDTF">2026-10-05T01:40:19Z</dcterms:modified>
</cp:coreProperties>
</file>