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supports and person-centered practice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Guidance and oversight for positive support strategies and person-centered planning.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Restriction versus support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behavior is treated as a problem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positive supports across communities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supports and person-centered practice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2026-10-05T03:26:22Z</dcterms:created>
  <dcterms:modified xsi:type="dcterms:W3CDTF">2026-10-05T03:26:22Z</dcterms:modified>
</cp:coreProperties>
</file>