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Olmstead and community integration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toward services in the most integrated setting appropriate to the person.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Defaults that steer people to segregated settings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capacity by place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on who moves and who does not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Leadership, governance, and systems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Olmstead and community integration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2026-10-05T01:39:56Z</dcterms:created>
  <dcterms:modified xsi:type="dcterms:W3CDTF">2026-10-05T01:39:56Z</dcterms:modified>
</cp:coreProperties>
</file>