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MnCHOICES assessment and access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Governs how people are assessed for and connected to long-term services and supports.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contact in the person's language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 of the assessment process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Person-centered practice and supported decision-making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 times and follow-up by community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Accessibility, language access, and inclusive operations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Equitable policy, program, and service design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MnCHOICES assessment and access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2026-10-05T01:35:55Z</dcterms:created>
  <dcterms:modified xsi:type="dcterms:W3CDTF">2026-10-05T01:35:55Z</dcterms:modified>
</cp:coreProperties>
</file>