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PROGRAM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Division leadership, legislative work, and strategy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Division direction, legislative coordination, and the DSD equity implementation plan.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entry points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rights and bottlenecks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Funded and staffed equity commitments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Reporting back to staff on what changed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Connected areas of work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Leadership, governance, and systems change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Division leadership, legislative work, and strategy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2026-10-04T23:30:58Z</dcterms:created>
  <dcterms:modified xsi:type="dcterms:W3CDTF">2026-10-04T23:30:58Z</dcterms:modified>
</cp:coreProperties>
</file>