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and community-based services policy and waivers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policy for waiver and community-based services, including eligibility, service menus, rates, and provider standards.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gets which service mix and why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Burden of documentation and authorization steps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format of notices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 capacity in different communities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Equitable policy, program, and service design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Measurement, evaluation, and accountability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and community-based services policy and waivers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2026-10-05T08:45:03Z</dcterms:created>
  <dcterms:modified xsi:type="dcterms:W3CDTF">2026-10-05T08:45:03Z</dcterms:modified>
</cp:coreProperties>
</file>