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and day services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Employment-first practice and day service policy.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integrated employment as the first option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 practice with different 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by disability, race, language, and place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equity and the employee lifecycle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and day services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2026-10-05T03:28:49Z</dcterms:created>
  <dcterms:modified xsi:type="dcterms:W3CDTF">2026-10-05T03:28:49Z</dcterms:modified>
</cp:coreProperties>
</file>