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Intensive Developmental and Behavioral Intervention and children's services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for children with autism and related conditions and their families.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language and cultural context in diagnosis and planning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 availability by community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with families who have experienced the system badly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and inclusive operations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 and co-design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Intensive Developmental and Behavioral Intervention and children's services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2026-10-05T01:07:13Z</dcterms:created>
  <dcterms:modified xsi:type="dcterms:W3CDTF">2026-10-05T01:07:13Z</dcterms:modified>
</cp:coreProperties>
</file>