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quality, and evaluation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data, quality assurance, and evaluation of services and outcomes.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Disaggregation with small-group protection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built for billing rather than equity analysis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evidence alongside numbers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evaluation, and accountability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Data, quality, and evaluation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2026-10-05T01:04:36Z</dcterms:created>
  <dcterms:modified xsi:type="dcterms:W3CDTF">2026-10-05T01:04:36Z</dcterms:modified>
</cp:coreProperties>
</file>