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Contracts, grants, fiscal, and capacity work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Contracting, grants, rates, and capacity building for the division's providers and partners.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wins awards and who never applies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in solicitations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that shows who is served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Leadership, governance, and systems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evaluation, and accountability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Contracts, grants, fiscal, and capacity work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2026-10-05T01:06:30Z</dcterms:created>
  <dcterms:modified xsi:type="dcterms:W3CDTF">2026-10-05T01:06:30Z</dcterms:modified>
</cp:coreProperties>
</file>