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PROGRAM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Training, communication, and strategic communications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 learning, internal and external communication, and plain-language practice.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entry points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 by default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in every channel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that is voluntary and private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areas of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Accessibility, language access, and inclusive operations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culture, intercultural practice, and trust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Training, communication, and strategic communications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2026-10-04T23:29:16Z</dcterms:created>
  <dcterms:modified xsi:type="dcterms:W3CDTF">2026-10-04T23:29:16Z</dcterms:modified>
</cp:coreProperties>
</file>