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PATH · I'M PLANNING A MEETING EVERYONE CAN TAKE PART IN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running a meeting and want everyone to be able to take part, contribute, and know what was decided.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 reusable meeting plan: purpose and materials sent ahead, accommodation offered without disclosure, several ways to contribute, attention to positional power, a plan for repair if harm occurs, decisions with owners, and accessible follow-up.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team meeting, all-staff, or partner meeting you are running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meeting where some people rarely speak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meeting with interpretation, captioning, or hybrid participation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for participation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Ask to work through the purpose, the participation formats, and the access arrangements for this meeting.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/ask?path=gp-8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the meeting includes community partners, read the relevant brief for access, timing, and what not to assume.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accessible meeting guidance and the access checks.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/resources/ja-accessible-meetings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checks before a meeting or outreach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/resources/ja-access-checks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your meeting plan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Complete the plan. Leave out names. Use the downloaded checklist to write your answers in a tool you normally use. This page does not save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materials go out ahead, accommodation is offered to everyone, there are several ways to contribute, decisions will have owners, and follow-up is accessible.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it further if you want to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Most meetings need no consultation. If a team pattern keeps recurring, the team climate path may help. DSD staff can request a consultation.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team climate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/paths/gp-4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Captions turned on with nothing else changed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round-robin that forces everyone to speak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 sent only to the people who were in the room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ahead, several ways to contribute, and decisions with owners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Repair is the responsibility of the person with more power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is accessible and asks how it worked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include names.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meeting plan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name, purpose, and who attends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meeting, not individual names.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goes out ahead and when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Purpose, agenda, materials, format, and the accommodation sentence.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Ways people can contribute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Speaking, writing ahead, writing during, following up after, and how written input gets the same weight.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arrangements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Captions, interpretation, room or platform access, pace, materials in accessible formats.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meeting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will handle positional power and repair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opens, who speaks last, how you will notice who is not speaking, and what you will do if harm occurs.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cameras, eye contact, speed, or silence as signs of engagement.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date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accessible notes go out and when you ask how the meeting worked.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meeting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I do before, during, and after a team meeting so everyone can actually take part?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run a hybrid meeting where the people online are not an afterthought?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I do in the moment when a comment lands badly?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Accessible and culturally responsive meeting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2026-10-04T22:55:42Z</dcterms:created>
  <dcterms:modified xsi:type="dcterms:W3CDTF">2026-10-04T22:55:42Z</dcterms:modified>
</cp:coreProperties>
</file>