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PATH · I'M MAKING OR SHAPING A DECISION THAT NEEDS AN EQUITY LOOK</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analysis for a decision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own or shape a decision and want to build equity into it while it can still change, and to know whether an equity scan or a full analysis is required.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an equity analysis record for a specific decision: the decision and its deadline, affected people and who is missing, evidence and its limits, benefits and burdens, alternatives, engagement, implementation owners, and follow-up. It supports the DHS process; the official record lives with the policy owner.</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policy or program change going to leadership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budget, rule, or service decision with real reach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decision the DHS equity policy may require an analysis for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Clarify the decision and what applies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work through the decision, whether a scan or full analysis applies, and what evidence you need. The policy owner confirms what is required.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/ask?path=gp-7</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the decision affects particular Minnesota communities, read the relevant briefs and plan engagement while the decision is open.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scan-or-full-analysis aid, the equity review canvas, the Minnesota Equity Analysis Toolkit, and the equity impact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Equity scan or full analysis: what goes in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/resources/ja-equity-scan-or-full-analysis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Operational equity review 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/resources/ja-operational-equity-canvas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/resources/ext-dhs-equity-toolkit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equity analysis record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Complete the record for this decision. Leave out names and case details.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the decision is stated, affected people and who is missing are named, evidence and limits are recorded, at least two alternatives are compared, owners are named, and follow-up is dated.</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Take it to the right people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Bring the record to the policy owner and your Equity Director. DSD staff can also request a consultation for a difficult decision.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Find the right person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/support/right-person?matter=policy_or_program_decision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equity section written after the decision was made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Engagement scheduled after the deadline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single option presented as the analysis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decision is stated with its real deadline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At least two alternatives are compared on benefits and burdens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Owners, follow-up, and report-back are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Do not include names or case details. This record supports a required DHS process but is not the official record; keep the official copy where your division keeps decision records.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analysis record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Decision name and owner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What is being decided and who owns the decision.</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Scan or full analysis, and who confirmed it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Which applies under the DHS equity policy, and which policy owner or Equity Director confirmed it.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When the decision stops being changeable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The real date choices close.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benefits, who carries the burden, and who is missing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By community, language, disability, age, place, and the people who deliver the service.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Evidence and what it does not show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Data by group with small-group protection, what people who use the service say, and the limits.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analysis record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Alternatives compared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At least two, including not proceeding, with who each helps and burdens.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 and burden in implementation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Languages, formats, a person people can reach, and burden you can remove.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was involved and with what influence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Team, data owners, staff who deliver the service, communities, and the level of influence they had.</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About people's access, time, documents, technology, or trust.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Sources and their authority labels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Label each source Official, Guidance, or Outside source; check before use.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owns each part of implementation and follow-up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People, not units.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analysis record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Follow-up and report-back date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When you will look at what happened and tell the people who gave input.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source has an authority label and can be verified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We are changing a program rule that goes to leadership. Does this need an equity scan or a full analysis, and what goes in 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benefits and who carries the burden in a budget reduction, and how do we find out?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alternatives should we compare before we settle a service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analysis for a decision</dc:title>
  <dc:subject>PptxGenJS Presentation</dc:subject>
  <dc:creator>One DHS People, Access and Culture</dc:creator>
  <cp:lastModifiedBy>One DHS People, Access and Culture</cp:lastModifiedBy>
  <cp:revision>1</cp:revision>
  <dcterms:created xsi:type="dcterms:W3CDTF">2026-10-04T23:30:07Z</dcterms:created>
  <dcterms:modified xsi:type="dcterms:W3CDTF">2026-10-04T23:30:07Z</dcterms:modified>
</cp:coreProperties>
</file>