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PATH · I'M HIRING OR DESIGNING A ROLE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and selection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responsible for a hiring process and want it to find capable people the current process may be screening out.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an inclusive hiring plan for a specific position: job-related requirements with alternatives, accessible outreach, a structured rubric and interviews, accommodation offered to everyone, a bias check built into deliberation, and a plan to review stage-by-stage outcomes with your HR partner.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position description being written or revised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hiring panel, rubric, or interview plan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screening process that keeps producing the same result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what the work requires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Ask to work through the requirements, the rubric, and the outreach plan for this position. Answers will say what they are based on and what needs your HR partner.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/ask?path=gp-6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outreach names particular Minnesota communities, read the relevant brief for how to reach people and what not to assume.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eight-stage lifecycle, the job-relatedness check, and the accessible meeting guidance for interviews.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lifecycle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/resources/ja-inclusive-hiring-lifecycle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requirement job related?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/resources/ja-job-relatedness-check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and culturally responsive meetings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/resources/ja-accessible-meetings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your inclusive hiring plan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Complete the plan for this position. Leave out candidate and employee names. Use the downloaded checklist to write your answers in a tool you normally use. This page does not save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that each requirement is tied to the work, accommodation is offered to everyone, the rubric is written, the panel is prepared, and outcomes will be reviewed with HR.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it to the right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Bring the plan to your HR partner and hiring panel. DSD staff can also request a consultation to think through a difficult position.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person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/support/right-person?matter=hiring_or_workforce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diversity statement added to an unchanged posting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Removing every qualification without testing what the work requires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panel chosen for appearance and given no rubric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requirement is tied to the work with an alternative named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rubric is written and used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 will be reviewed stage by stage with HR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include candidate or employee names. Describe the process, not a person.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plan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title and unit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position, not a person.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and what work each one predicts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line per requirement: the requirement, the work it predicts, and the credible alternative that shows the same ability.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and how you will reach people outside your usual networks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 community partners, plain-language posting, visible salary range, and the accommodation statement.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Screening and interview rubric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written criteria applied the same way to every candidate. Replace culture fit with specific behaviors the team needs.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Accommodation and access at each stage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accommodation is offered to everyone, and how each stage is accessible without disclosure.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Panel, HR partner, and reviewers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on the panel, how they were prepared, and which partners reviewed the plan.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candidates' paths, communication styles, or what confidence looks like.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owns each follow-up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Including who will review stage-by-stage outcomes with HR.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 review date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will look at who applied, advanced, and was hired.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names of candidates, employees, or complainants are included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rewriting a position description. How do we test whether the degree requirement is really job related?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should be in our interview rubric so we are not relying on culture fit?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offer accommodation at every stage without making anyone disclose a disability?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hiring and selection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2026-10-05T00:22:42Z</dcterms:created>
  <dcterms:modified xsi:type="dcterms:W3CDTF">2026-10-05T00:22:42Z</dcterms:modified>
</cp:coreProperties>
</file>