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LEARNING PATH · I'M PLANNING A SESSION</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Planning a learning or facilitation session</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You have a session to lead and want participants to leave with something they can use in their work.</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Outcome: By the end, you will have a reusable session plan with a clear objective, an activity based on real work, something useful participants can take with them, and access arrangements made in advance.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Situations that may fit this path</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training, huddle, or equity-at-work session you are running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session that must produce application, not attendance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steps to work through in order</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1"/>
            </a:pPr>
            <a:r>
              <a:rPr lang="en-US" sz="1400" b="1" dirty="0">
                <a:solidFill>
                  <a:srgbClr val="181817"/>
                </a:solidFill>
                <a:latin typeface="Calibri" pitchFamily="34" charset="0"/>
                <a:ea typeface="Calibri" pitchFamily="34" charset="-122"/>
                <a:cs typeface="Calibri" pitchFamily="34" charset="-120"/>
              </a:rPr>
              <a:t>Begin with what participants will use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Use Ask to consider what participants should leave with and how to shape the session around that result.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Ask a question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/ask?path=gp-5</a:t>
            </a:r>
            <a:endParaRPr lang="en-US" sz="1400" dirty="0"/>
          </a:p>
          <a:p>
            <a:pPr marL="342900" indent="-342900">
              <a:spcAft>
                <a:spcPts val="300"/>
              </a:spcAft>
              <a:buSzPct val="100000"/>
              <a:buFont typeface="+mj-lt"/>
              <a:buAutoNum type="arabicPeriod" startAt="2"/>
            </a:pPr>
            <a:r>
              <a:rPr lang="en-US" sz="1400" b="1" dirty="0">
                <a:solidFill>
                  <a:srgbClr val="181817"/>
                </a:solidFill>
                <a:latin typeface="Calibri" pitchFamily="34" charset="0"/>
                <a:ea typeface="Calibri" pitchFamily="34" charset="-122"/>
                <a:cs typeface="Calibri" pitchFamily="34" charset="-120"/>
              </a:rPr>
              <a:t>Consider community context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(If relevant)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If the session centers Minnesota communities, use the relevant brief with care and stay within its stated limits.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Explore Minnesota Communities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/minnesota-communities</a:t>
            </a:r>
            <a:endParaRPr lang="en-US" sz="1400" dirty="0"/>
          </a:p>
          <a:p>
            <a:pPr marL="342900" indent="-342900">
              <a:spcAft>
                <a:spcPts val="300"/>
              </a:spcAft>
              <a:buSzPct val="100000"/>
              <a:buFont typeface="+mj-lt"/>
              <a:buAutoNum type="arabicPeriod" startAt="3"/>
            </a:pPr>
            <a:r>
              <a:rPr lang="en-US" sz="1400" b="1" dirty="0">
                <a:solidFill>
                  <a:srgbClr val="181817"/>
                </a:solidFill>
                <a:latin typeface="Calibri" pitchFamily="34" charset="0"/>
                <a:ea typeface="Calibri" pitchFamily="34" charset="-122"/>
                <a:cs typeface="Calibri" pitchFamily="34" charset="-120"/>
              </a:rPr>
              <a:t>Choose practical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Use the session plan template, facilitation learning guide, and access checklist as needed.</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Session plan template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/library/ja-facilitation-session-plan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Facilitation that leads to practical use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/library/lm-facilitation-application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Access checks before a session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/library/ja-access-checks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steps to work through in order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4"/>
            </a:pPr>
            <a:r>
              <a:rPr lang="en-US" sz="1400" b="1" dirty="0">
                <a:solidFill>
                  <a:srgbClr val="181817"/>
                </a:solidFill>
                <a:latin typeface="Calibri" pitchFamily="34" charset="0"/>
                <a:ea typeface="Calibri" pitchFamily="34" charset="-122"/>
                <a:cs typeface="Calibri" pitchFamily="34" charset="-120"/>
              </a:rPr>
              <a:t>Draft your session plan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Include the objective, activity, work participants will complete, accessibility arrangements, and follow-up. Use the downloaded checklist to write your answers in a tool you normally use. This page does not save them.</a:t>
            </a:r>
            <a:endParaRPr lang="en-US" sz="1400" dirty="0"/>
          </a:p>
          <a:p>
            <a:pPr marL="342900" indent="-342900">
              <a:spcAft>
                <a:spcPts val="300"/>
              </a:spcAft>
              <a:buSzPct val="100000"/>
              <a:buFont typeface="+mj-lt"/>
              <a:buAutoNum type="arabicPeriod" startAt="5"/>
            </a:pPr>
            <a:r>
              <a:rPr lang="en-US" sz="1400" b="1" dirty="0">
                <a:solidFill>
                  <a:srgbClr val="181817"/>
                </a:solidFill>
                <a:latin typeface="Calibri" pitchFamily="34" charset="0"/>
                <a:ea typeface="Calibri" pitchFamily="34" charset="-122"/>
                <a:cs typeface="Calibri" pitchFamily="34" charset="-120"/>
              </a:rPr>
              <a:t>Review your work</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Confirm that participants will leave with something useful, the access arrangements are specific, and the follow-up has a date.</a:t>
            </a:r>
            <a:endParaRPr lang="en-US" sz="1400" dirty="0"/>
          </a:p>
          <a:p>
            <a:pPr marL="342900" indent="-342900">
              <a:spcAft>
                <a:spcPts val="300"/>
              </a:spcAft>
              <a:buSzPct val="100000"/>
              <a:buFont typeface="+mj-lt"/>
              <a:buAutoNum type="arabicPeriod" startAt="6"/>
            </a:pPr>
            <a:r>
              <a:rPr lang="en-US" sz="1400" b="1" dirty="0">
                <a:solidFill>
                  <a:srgbClr val="181817"/>
                </a:solidFill>
                <a:latin typeface="Calibri" pitchFamily="34" charset="0"/>
                <a:ea typeface="Calibri" pitchFamily="34" charset="-122"/>
                <a:cs typeface="Calibri" pitchFamily="34" charset="-120"/>
              </a:rPr>
              <a:t>Talk it through with a consultant (optional)</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 consultation can help when you would like another person to think through the session with you after using these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Request a consultation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/support/request?path=gp-5</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What a useful result looks like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Still needs 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Slides without time to practice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No useful work for participants to take with them</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Controls or directions shown only with icons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Ready to use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clear objective, practice with real work, and notes on assistive technology and plain language</a:t>
            </a:r>
            <a:endParaRPr lang="en-US" sz="1400" dirty="0"/>
          </a:p>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Privacy: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Do not record or score individual participants' beliefs. If you gather feedback, report only combined results that cannot identify anyone. This page does not save your answers or progress. Notes saved through an earlier version may still be in this browser's site data; this page does not show or delete them.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Session plan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Privacy: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This is a blank published checklist. If you complete a downloaded copy, store and share that file according to DHS requirements. Nothing you write in that file is saved back to this page.</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Useful work participants will leave with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Describe what they will complete and how they will use it next.</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Accessibility arrangements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Consider captions or CART, materials shared in advance, alternatives to dragging or timed activities, plain-language slides, and text labels for every control.</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What you chose not to assume about participants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Note what you still need to learn about participants' needs and experience.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Session plan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Who is responsible for follow-up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Name who will learn whether participants were able to use what they completed.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Review your notes against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Every follow-up has a named owner</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next review date is set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This is connected to your specific 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Language, disability, and communication access were considered for this 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You named who was involved and the role they had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You noted what you chose not to assume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Participants leave with something they can use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Questions to bring to Ask</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How do I plan a 60-minute session that produces something participants use?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What access arrangements should be in place before a session?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What should participants leave with that they can use in their work?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 a learning or facilitation session</dc:title>
  <dc:subject>PptxGenJS Presentation</dc:subject>
  <dc:creator>One DSD People, Access and Culture</dc:creator>
  <cp:lastModifiedBy>One DSD People, Access and Culture</cp:lastModifiedBy>
  <cp:revision>1</cp:revision>
  <dcterms:created xsi:type="dcterms:W3CDTF">2026-10-05T02:26:09Z</dcterms:created>
  <dcterms:modified xsi:type="dcterms:W3CDTF">2026-10-05T02:26:09Z</dcterms:modified>
</cp:coreProperties>
</file>