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PLANNING SOMETHING NEW</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New program or service concept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a program idea and want a clear way to consider equity and access before the design is settled.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completed equity and access checklist for your program, with clear responsibilities and a review date. You can usually complete routine planning without a consultation, use the same approach for future work, and seek another perspective when added judgment would help.</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early program or service idea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new digital application or online service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service redesign before the design is settled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Explore the first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the equity and access questions that matter before the design is settled. The response will include its sources and any limits.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work names Minnesota communities or partners, read the relevant brief. Focus on what to ask, access needs, who to involve, and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launch checklist, the journey and burden questions, and the partner map to work through your idea.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Launch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Journey and burden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/library/ja-process-burden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checklist for your program.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who is responsible, the access needs you considered, who was involved, what you chose not to assume, the review date, and any questions that remain.</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with early program ideas, high-stakes decisions, or questions that remain after you use these resources. Your checklist will help fill in the request form.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quick answer with no next step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completed checklist without clear responsibilities or a review 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section added without considering access or burden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checklist is connected to your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 involvement, and assumptions are addressed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Questions that remain are clearly noted and taken to the right people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include client names or case IDs, and describe populations only in general terms.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Program or service name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the program or service name, not a client's name.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this is for, and who carries the burden if it does not work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general terms and consider which communities may be missing from the design process.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and assumptions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broadband, a printer, English, transportation, daytime availability, a person people can reach instead, and accessible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Languages and vital documents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 languages people may need, which documents need translation and review by a qualified translator, and how an interpreter will be available at first contact.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Steps or barriers you can remove: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the number of steps, documents, and trips, along with requirements that may be easy to miss.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involved before the design is settled, and what role they have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the Equity Director, accessibility and language access leads, community partners, and Tribal consultation when applicable.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 assumptions you avoided about the people affected.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Add one line for each follow-up, including the action and the person responsible.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Next review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Choose a date when you will return to this work.</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Questions that remain: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you still need to learn and who can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We're planning a new digital application for benefits renewals. What equity questions should we ask before the design is settled?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access assumptions should I consider while the idea is still taking shape?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involved before the design is fixed?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program or service concept</dc:title>
  <dc:subject>PptxGenJS Presentation</dc:subject>
  <dc:creator>One DHS People, Access and Culture</dc:creator>
  <cp:lastModifiedBy>One DHS People, Access and Culture</cp:lastModifiedBy>
  <cp:revision>1</cp:revision>
  <dcterms:created xsi:type="dcterms:W3CDTF">2026-10-04T22:55:51Z</dcterms:created>
  <dcterms:modified xsi:type="dcterms:W3CDTF">2026-10-04T22:55:51Z</dcterms:modified>
</cp:coreProperties>
</file>