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MAKING A ROUTINE DECISION AND WANT A QUICK EQUITY CHECK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Pause for a routine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are about to make a routine decision and want a short, honest check of who it affects and what you might change before it goes out.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short record of the decision: who is affected differently, who can change it, the access needs you checked, what you know and do not know yet, one alternative you considered, and your next step with a review date. You can complete routine decisions on your own and recognize when a fuller analysis applies.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meeting invitation, announcement, or internal notice about to go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small change to a process, schedule, or form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routine choice with limited reach that you could still adjust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Ask the first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Describe the decision in a sentence and ask what to check. The response includes its sources and says when a fuller review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Browse common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/ask?path=gp-12</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decision reaches particular Minnesota communities, read the relevant brief for access needs and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plain-language and language access checklists for anything people will read. If the decision turns out to have real reach, the toolkit companion shows what a scan or full analysis asks.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Plain language and accessible documents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/resources/ja-plain-language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/resources/ja-language-access-checklist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Analysis Toolkit companion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Record this pause in the open register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/equity-policy/analysis?kind=pause</a:t>
            </a:r>
            <a:endParaRPr lang="en-US" sz="1400" dirty="0"/>
          </a:p>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Write your pause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Answer the questions for this decision. Use the downloaded checklist to write your answers in a tool you normally use. This page does not save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pause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decision is specific, you checked access, you know who can change it, you noted what you did not assume, and you have a next step with a date. If the reach or the stakes are larger than you first thought, move to the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analysis for a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Most routine decisions do not need a conversation. If a question remains, or the decision affects people more than you expected, a consultation or the right office can help.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pause completed after the decision already went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one is affected" with no one asked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check that never names a next step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specific decision, the people it affects differently, and one thing you changed or kept with a reason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clear sense of whether a fuller analysis applies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Describe the decision and the people it affects in general terms. Do not include names or case details.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The decision, in one sentence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the meeting, notice, change, or choice. Not a person.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this affects, and who it affects differently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Think about language, disability, schedule, location, technology, trust, and who might miss it entirely.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can change this decision, and who you checked with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role that decides, and anyone you asked before settling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you checked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Plain language, an accessible format, interpretation or translation, timing, and a way to take part or respond that does not require one channel.</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know, and what you do not know yet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Evidence you have, and the question you would ask if you had five more minutes.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One alternative that would reduce a barrier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 different time, format, channel, wording, or usual choice. Note whether you chose it, and why.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the people affected and how they will receive this.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Your next step, and who is responsible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for each step, including who does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When you will look at this again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Choose a date after the decision has had an effect.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employees, clients,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am sending a division-wide meeting invitation. What should I check before it goes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Is this small change to our intake schedule something that needs an equity look, or can I go ahead?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routine decisions deserve an equity pause before they go out?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Pause for a routine decision</dc:title>
  <dc:subject>PptxGenJS Presentation</dc:subject>
  <dc:creator>One DHS People, Access and Culture</dc:creator>
  <cp:lastModifiedBy>One DHS People, Access and Culture</cp:lastModifiedBy>
  <cp:revision>1</cp:revision>
  <dcterms:created xsi:type="dcterms:W3CDTF">2026-10-04T22:56:09Z</dcterms:created>
  <dcterms:modified xsi:type="dcterms:W3CDTF">2026-10-04T22:56:09Z</dcterms:modified>
</cp:coreProperties>
</file>