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1000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386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3977640"/>
            <a:ext cx="9144000" cy="54864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640080"/>
            <a:ext cx="8046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spc="200" kern="0" dirty="0">
                <a:solidFill>
                  <a:srgbClr val="D9EA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 · EVALUATION PLAN WORKSHEET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8046720" cy="146304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 how to learn from results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548640" y="2606040"/>
            <a:ext cx="8046720" cy="11887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E1F3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Develop an evaluation plan that connects an equity question with meaningful evidence and a practical next decision.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4160520"/>
            <a:ext cx="8046720" cy="7315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D9EA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Practice note: Measuring whether equity work is working, without scoring people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evaluation plan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2E6B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Privacy: </a:t>
            </a:r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These notes are not saved automatically. Copy or download what you want to keep before leaving. Use program-level examples and responsible roles; leave out names, private learning records, and confidential case details.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the guidance under each heading to write your own plan. Keep program-level examples and responsible roles; leave out names and confidential details.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b="1" dirty="0">
                <a:solidFill>
                  <a:srgbClr val="0038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question and the need: 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pattern, barrier, or decision do you want to understand? Whose experience will help define what matters?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b="1" dirty="0">
                <a:solidFill>
                  <a:srgbClr val="0038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Resources and activities: 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capacity, support, or changes could address the need? Describe what will actually happen.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b="1" dirty="0">
                <a:solidFill>
                  <a:srgbClr val="0038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the work will produce: 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Name the immediate products or completed activities. Keep these separate from evidence that circumstances improved.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evaluation plan (continued)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b="1" dirty="0">
                <a:solidFill>
                  <a:srgbClr val="0038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change you hope to see: 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Describe the change in a decision, process, service, or workplace pattern. Agree any targets and review timing with the people involved; do not invent them.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b="1" dirty="0">
                <a:solidFill>
                  <a:srgbClr val="0038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starting point: 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is known before the change? Identify the source and period, or record that a baseline still needs to be established.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b="1" dirty="0">
                <a:solidFill>
                  <a:srgbClr val="0038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Numbers and experiences: 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will quantitative patterns and people’s accounts inform each other? Identify measures, questions, sources, and ways people can contribute.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b="1" dirty="0">
                <a:solidFill>
                  <a:srgbClr val="0038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Differences and privacy: 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Which differences could be important to examine? Agree denominators, minimum reporting groups, and suppression with the data owner. Avoid identifiable small groups and individual learning or assessment records.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evaluation plan (continued)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b="1" dirty="0">
                <a:solidFill>
                  <a:srgbClr val="0038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the evidence cannot show: 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Consider missing perspectives, incomplete data, other explanations, and whether a comparison supports a causal claim. Keep platform use separate from equity outcomes.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b="1" dirty="0">
                <a:solidFill>
                  <a:srgbClr val="0038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Responsible roles and next decisions: 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Which roles will gather evidence, interpret it with people affected, decide what to change, and share what was learned? Record open decisions rather than assumed commitments.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b="1" dirty="0">
                <a:solidFill>
                  <a:srgbClr val="0038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Return to what you learned: 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After reviewing evidence, what changed in your understanding? What would you keep, adjust, or investigate next?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 the practice note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Measuring whether equity work is working, without scoring people</a:t>
            </a:r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program page /library/pn-measurement-without-surveillance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One DSD People, Access and Culture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Plan how to learn from results</dc:title>
  <dc:subject>PptxGenJS Presentation</dc:subject>
  <dc:creator>One DSD People, Access and Culture</dc:creator>
  <cp:lastModifiedBy>One DSD People, Access and Culture</cp:lastModifiedBy>
  <cp:revision>1</cp:revision>
  <dcterms:created xsi:type="dcterms:W3CDTF">2026-10-05T08:49:06Z</dcterms:created>
  <dcterms:modified xsi:type="dcterms:W3CDTF">2026-10-05T08:49:06Z</dcterms:modified>
</cp:coreProperties>
</file>