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EVALUATION PLAN WORKSHEET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how to learn from results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 an evaluation plan that connects an equity question with meaningful evidence and a practical next decision.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note: Measuring whether equity work is working, without scoring people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evaluation plan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notes are not saved automatically. Copy or download what you want to keep before leaving. Use program-level examples and responsible roles; leave out names, private learning records, and confidential case details.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guidance under each heading to write your own plan. Keep program-level examples and responsible roles; leave out names and confidential details.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question and the need: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pattern, barrier, or decision do you want to understand? Whose experience will help define what matters?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Resources and activities: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capacity, support, or changes could address the need? Describe what will actually happen.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work will produce: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immediate products or completed activities. Keep these separate from evidence that circumstances improved.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evaluation plan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change you hope to see: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the change in a decision, process, service, or workplace pattern. Agree any targets and review timing with the people involved; do not invent them.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starting point: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known before the change? Identify the source and period, or record that a baseline still needs to be established.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Numbers and experiences: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will quantitative patterns and people’s accounts inform each other? Identify measures, questions, sources, and ways people can contribute.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Differences and privacy: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differences could be important to examine? Agree denominators, minimum reporting groups, and suppression with the data owner. Avoid identifiable small groups and individual learning or assessment records.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evaluation plan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evidence cannot show: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 missing perspectives, incomplete data, other explanations, and whether a comparison supports a causal claim. Keep platform use separate from equity outcomes.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Responsible roles and next decisions: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roles will gather evidence, interpret it with people affected, decide what to change, and share what was learned? Record open decisions rather than assumed commitments.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 to what you learned: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reviewing evidence, what changed in your understanding? What would you keep, adjust, or investigate next?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practice note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Measuring whether equity work is working, without scoring people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/library/pn-measurement-without-surveillance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how to learn from results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2026-10-05T03:09:18Z</dcterms:created>
  <dcterms:modified xsi:type="dcterms:W3CDTF">2026-10-05T03:09:18Z</dcterms:modified>
</cp:coreProperties>
</file>