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mn.gov/mmb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 · TOOL · REFERENCE AND EVIDENCE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 card: Minnesota Equity Analysis Toolkit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State of Minnesota's official equity analysis toolkit, published by Minnesota Management and Budget, used with the DHS Equity Policy. Public. Permitted use: cite, link, follow. The policy owner determines when it is required.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 card: Minnesota Equity Analysis Toolkit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Outside source: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public source outside this program. Check the current source before relying on it. Source: Minnesota Management and Budget — https://mn.gov/mmb/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 and publisher: Minnesota Management and Budget. Status: official State resource.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Purpose: a structured process for state agencies to analyze the equity effects of decisions, engage affected communities, compare alternatives, and plan implementation and evaluation.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Relationship to DHS: the DHS Equity Policy requires equity analysis for named decisions and uses this toolkit. The policy owner and your Equity Director confirm which version and process applies.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Limits: a process. It does not supply data or community relationships; those come from the data owner and engagement.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use: the equity analysis path and the scan-or-full-analysis aid follow it. This program is not the official record.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Equity scan or full analysis: what goes in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/library/ja-equity-scan-or-full-analysis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Minnesota Equity Analysis Toolkit reference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/library/ext-dhs-equity-toolkit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Minnesota Management and Budget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The original source for this resource.</a:t>
            </a:r>
            <a:pPr indent="0" marL="0">
              <a:spcAft>
                <a:spcPts val="400"/>
              </a:spcAft>
              <a:buNone/>
            </a:pPr>
            <a:r>
              <a:rPr lang="en-US" sz="1100" u="sng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https://mn.gov/mmb/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One DHS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Tool card: Minnesota Equity Analysis Toolkit</dc:title>
  <dc:subject>PptxGenJS Presentation</dc:subject>
  <dc:creator>One DHS People, Access and Culture</dc:creator>
  <cp:lastModifiedBy>One DHS People, Access and Culture</cp:lastModifiedBy>
  <cp:revision>1</cp:revision>
  <dcterms:created xsi:type="dcterms:W3CDTF">2026-10-05T14:02:05Z</dcterms:created>
  <dcterms:modified xsi:type="dcterms:W3CDTF">2026-10-05T14:02:05Z</dcterms:modified>
</cp:coreProperties>
</file>