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mb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Minnesota Equity Analysis Toolkit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of Minnesota's official equity analysis toolkit, published by Minnesota Management and Budget, used with the DHS Equity Policy. Public. Permitted use: cite, link, follow. The policy owner determines when it is required.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Minnesota Equity Analysis Toolkit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Minnesota Management and Budget — https://mn.gov/mmb/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Minnesota Management and Budget. Status: official State resource.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a structured process for state agencies to analyze the equity effects of decisions, engage affected communities, compare alternatives, and plan implementation and evaluation.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 to DHS: the DHS Equity Policy requires equity analysis for named decisions and uses this toolkit. The policy owner and your Equity Director confirm which version and process applies.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Limits: a process. It does not supply data or community relationships; those come from the data owner and engagement.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the equity analysis path and the scan-or-full-analysis aid follow it. This program is not the official record.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scan or full analysis: what goes in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/library/ja-equity-scan-or-full-analysis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Equity Analysis Toolkit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/library/ext-dhs-equity-toolkit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Management and Budget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https://mn.gov/mmb/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Minnesota Equity Analysis Toolkit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2026-10-05T14:02:07Z</dcterms:created>
  <dcterms:modified xsi:type="dcterms:W3CDTF">2026-10-05T14:02:07Z</dcterms:modified>
</cp:coreProperties>
</file>