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mn.gov/mnit/about-mnit/accessibility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 · TOOL · REFERENCE AND EVIDENCE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 card: State of Minnesota accessibility standard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State of Minnesota digital accessibility standard, currently Section 508 plus WCAG 2.1 Level A and AA, and the accessible document guidance that accompanies it. Public. This program keeps WCAG 2.2 Level AA as its own stronger release target.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 card: State of Minnesota accessibility standard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Outside source: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public source outside this program. Check the current source before relying on it. Source: Minnesota IT Services — https://mn.gov/mnit/about-mnit/accessibility/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 and publisher: Minnesota IT Services and Minnesota Management and Budget. Status: official State standard.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Purpose: the accessibility floor for State digital content, systems, and documents.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posture: WCAG 2.2 Level AA is this program's release target, which is stronger than the current State floor.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use: accessible document and meeting guidance follow it. Check the current version with your accessibility lead.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Minnesota accessibility reference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/library/ext-mn-accessibility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Plain language and accessible documents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/library/ja-plain-language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Minnesota IT Services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The original source for this resource.</a:t>
            </a:r>
            <a:pPr indent="0" marL="0">
              <a:spcAft>
                <a:spcPts val="400"/>
              </a:spcAft>
              <a:buNone/>
            </a:pPr>
            <a:r>
              <a:rPr lang="en-US" sz="1100" u="sng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https://mn.gov/mnit/about-mnit/accessibility/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One DSD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Tool card: State of Minnesota accessibility standard</dc:title>
  <dc:subject>PptxGenJS Presentation</dc:subject>
  <dc:creator>One DSD People, Access and Culture</dc:creator>
  <cp:lastModifiedBy>One DSD People, Access and Culture</cp:lastModifiedBy>
  <cp:revision>1</cp:revision>
  <dcterms:created xsi:type="dcterms:W3CDTF">2026-10-05T03:14:29Z</dcterms:created>
  <dcterms:modified xsi:type="dcterms:W3CDTF">2026-10-05T03:14:29Z</dcterms:modified>
</cp:coreProperties>
</file>