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mn.gov/mnit/about-mnit/accessibility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TOOL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State of Minnesota accessibility standard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of Minnesota digital accessibility standard, currently Section 508 plus WCAG 2.1 Level A and AA, and the accessible document guidance that accompanies it. Public. This program keeps WCAG 2.2 Level AA as its own stronger release target.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State of Minnesota accessibility standard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Minnesota IT Services — https://mn.gov/mnit/about-mnit/accessibility/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and publisher: Minnesota IT Services and Minnesota Management and Budget. Status: official State standard.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Purpose: the accessibility floor for State digital content, systems, and documents.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posture: WCAG 2.2 Level AA is this program's release target, which is stronger than the current State floor.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use: accessible document and meeting guidance follow it. Check the current version with your accessibility lead.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accessibility reference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/library/ext-mn-accessibility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/library/ja-plain-language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IT Services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https://mn.gov/mnit/about-mnit/accessibility/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 card: State of Minnesota accessibility standard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2026-10-05T01:46:25Z</dcterms:created>
  <dcterms:modified xsi:type="dcterms:W3CDTF">2026-10-05T01:46:25Z</dcterms:modified>
</cp:coreProperties>
</file>