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lifecoursetools.com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 · TOOL · REFERENCE AND EVIDENCE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Tool card: Charting the LifeCourse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1F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framework and set of tools for people with disabilities and families to plan a good life across the lifespan, developed at the University of Missouri Kansas City Institute for Human Development. Some materials are licensed; check reuse terms. Permitted use: cite, link, use published tools within their terms.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Tool card: Charting the LifeCourse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E6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Outside source: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public source outside this program. Check the current source before relying on it. Source: LifeCourse Nexus — https://www.lifecoursetools.com/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Owner and publisher: LifeCourse Nexus, University of Missouri Kansas City Institute for Human Development. Status: published framework; some tools carry use terms.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Purpose: person-centered planning across life domains using the person's vision, trajectory, and an integrated mix of supports.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Limits: one planning framework among several. Quality depends on the person leading the conversation.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 use: referenced in service-delivery orientation and in DSD planning scenarios. Tools are linked, not reproduced.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steps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Disability rights and service delivery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/library/lm-disability-rights-and-service-delivery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LifeCourse Nexus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The original source for this resource.</a:t>
            </a:r>
            <a:pPr indent="0" marL="0">
              <a:spcAft>
                <a:spcPts val="400"/>
              </a:spcAft>
              <a:buNone/>
            </a:pPr>
            <a:r>
              <a:rPr lang="en-US" sz="1100" u="sng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https://www.lifecoursetools.com/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One DSD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Tool card: Charting the LifeCourse</dc:title>
  <dc:subject>PptxGenJS Presentation</dc:subject>
  <dc:creator>One DSD People, Access and Culture</dc:creator>
  <cp:lastModifiedBy>One DSD People, Access and Culture</cp:lastModifiedBy>
  <cp:revision>1</cp:revision>
  <dcterms:created xsi:type="dcterms:W3CDTF">2026-10-05T10:07:08Z</dcterms:created>
  <dcterms:modified xsi:type="dcterms:W3CDTF">2026-10-05T10:07:08Z</dcterms:modified>
</cp:coreProperties>
</file>