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www.racialequityalliance.org/"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TOOL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Tool card: GARE Racial Equity Toolkit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 card: GARE Racial Equity Toolkit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Source: Government Alliance on Race and Equity — https://www.racialequityalliance.org/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Owner and publisher: Government Alliance on Race and Equity (GARE). Status: public resource; check reuse terms before reproducing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Purpose: a step-by-step process for analyzing a proposal's racial equity impacts, engaging communities, developing strategies, and evaluating results.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Evidence base: practice-based, used across many jurisdictions; the Minnesota Equity Analysis Toolkit is in this lineage.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Limits: a process, not a data source. Quality depends on engagement and evidence. Race-explicit by design; combine with disability, language, and place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use: cite and adapt the method through the equity review canvas and the equity analysis path.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Government Alliance on Race and Equity</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The original source for this resource.</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https://www.racialequityalliance.org/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Tool card: GARE Racial Equity Toolkit</dc:title>
  <dc:subject>PptxGenJS Presentation</dc:subject>
  <dc:creator>One DHS People, Access and Culture</dc:creator>
  <cp:lastModifiedBy>One DHS People, Access and Culture</cp:lastModifiedBy>
  <cp:revision>1</cp:revision>
  <dcterms:created xsi:type="dcterms:W3CDTF">2026-10-05T03:21:14Z</dcterms:created>
  <dcterms:modified xsi:type="dcterms:W3CDTF">2026-10-05T03:21:14Z</dcterms:modified>
</cp:coreProperties>
</file>