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Lst>
  <p:notesMasterIdLst>
    <p:notesMasterId r:id="rId7"/>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notesMaster" Target="notesMasters/notesMaster1.xml"/><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hyperlink" Target="https://www.racialequityalliance.org/" TargetMode="External"/><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DSD PEOPLE, ACCESS AND CULTURE · TOOL · REFERENCE AND EVIDENCE</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Tool card: GARE Racial Equity Toolkit</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The Government Alliance on Race and Equity describes racial equity tools as structured ways to integrate explicit consideration of racial equity into decisions, policies, practices, programs, and budgets. Public. Permitted use: cite, link, adapt the method with attribution.</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DSD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Tool card: GARE Racial Equity Toolkit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Aft>
                <a:spcPts val="400"/>
              </a:spcAft>
              <a:buNone/>
            </a:pPr>
            <a:r>
              <a:rPr lang="en-US" sz="1400" b="1" dirty="0">
                <a:solidFill>
                  <a:srgbClr val="2E6B12"/>
                </a:solidFill>
                <a:latin typeface="Calibri" pitchFamily="34" charset="0"/>
                <a:ea typeface="Calibri" pitchFamily="34" charset="-122"/>
                <a:cs typeface="Calibri" pitchFamily="34" charset="-120"/>
              </a:rPr>
              <a:t>Outside source: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A public source outside this program. Check the current source before relying on it. Source: Government Alliance on Race and Equity — https://www.racialequityalliance.org/</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Owner and publisher: Government Alliance on Race and Equity (GARE). Status: public resource; check reuse terms before reproducing text.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Purpose: a step-by-step process for analyzing a proposal's racial equity impacts, engaging communities, developing strategies, and evaluating results.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Evidence base: practice-based, used across many jurisdictions; the Minnesota Equity Analysis Toolkit is in this lineage.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Limits: a process, not a data source. Quality depends on engagement and evidence. Race-explicit by design; combine with disability, language, and place analysis.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Program use: cite and adapt the method through the equity review canvas and the equity analysis path.</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Next steps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Operational equity review canvas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/library/ja-operational-equity-canvas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Minnesota Equity Analysis Toolkit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/library/ext-dhs-equity-toolkit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Sources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Government Alliance on Race and Equity</a:t>
            </a:r>
            <a:pPr indent="0" marL="0">
              <a:spcAft>
                <a:spcPts val="400"/>
              </a:spcAft>
              <a:buNone/>
            </a:pPr>
            <a:r>
              <a:rPr lang="en-US" sz="1400" dirty="0">
                <a:solidFill>
                  <a:srgbClr val="353532"/>
                </a:solidFill>
                <a:latin typeface="Calibri" pitchFamily="34" charset="0"/>
                <a:ea typeface="Calibri" pitchFamily="34" charset="-122"/>
                <a:cs typeface="Calibri" pitchFamily="34" charset="-120"/>
              </a:rPr>
              <a:t> — The original source for this resource.</a:t>
            </a:r>
            <a:pPr indent="0" marL="0">
              <a:spcAft>
                <a:spcPts val="400"/>
              </a:spcAft>
              <a:buNone/>
            </a:pPr>
            <a:r>
              <a:rPr lang="en-US" sz="1100" u="sng" dirty="0">
                <a:solidFill>
                  <a:srgbClr val="003865"/>
                </a:solidFill>
                <a:latin typeface="Calibri" pitchFamily="34" charset="0"/>
                <a:ea typeface="Calibri" pitchFamily="34" charset="-122"/>
                <a:cs typeface="Calibri" pitchFamily="34" charset="-120"/>
                <a:hlinkClick r:id="rId1" invalidUrl="" action="" tgtFrame="" tooltip="" history="1" highlightClick="0" endSnd="0">
                  <a:extLst>
                    <a:ext uri="{A12FA001-AC4F-418D-AE19-62706E023703}">
                      <ahyp:hlinkClr xmlns:ahyp="http://schemas.microsoft.com/office/drawing/2018/hyperlinkcolor" val="tx"/>
                    </a:ext>
                  </a:extLst>
                </a:hlinkClick>
              </a:rPr>
              <a:t>https://www.racialequityalliance.org/</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vt:lpstr>
      <vt:lpstr>Office Theme</vt:lpstr>
      <vt:lpstr>Slide 1</vt:lpstr>
      <vt:lpstr>Slide 2</vt:lpstr>
      <vt:lpstr>Slide 3</vt:lpstr>
      <vt:lpstr>Slide 4</vt:lpstr>
      <vt:lpstr>Slide 5</vt:lpstr>
    </vt:vector>
  </TitlesOfParts>
  <Company>One DSD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Tool card: GARE Racial Equity Toolkit</dc:title>
  <dc:subject>PptxGenJS Presentation</dc:subject>
  <dc:creator>One DSD People, Access and Culture</dc:creator>
  <cp:lastModifiedBy>One DSD People, Access and Culture</cp:lastModifiedBy>
  <cp:revision>1</cp:revision>
  <dcterms:created xsi:type="dcterms:W3CDTF">2026-10-05T04:37:55Z</dcterms:created>
  <dcterms:modified xsi:type="dcterms:W3CDTF">2026-10-05T04:37:55Z</dcterms:modified>
</cp:coreProperties>
</file>