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thinkculturalhealth.hhs.gov/cla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TOOL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National CLAS Standards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National Standards for Culturally and Linguistically Appropriate Services, published by the U.S. Department of Health and Human Services Office of Minority Health. Public. Permitted use: cite, link, follow as a frame for language and cultural access planning.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card: National CLAS Standards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HHS Office of Minority Health — https://thinkculturalhealth.hhs.gov/clas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and publisher: U.S. Department of Health and Human Services, Office of Minority Health. Status: public federal standards.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Purpose: fifteen standards for governance, workforce, communication and language assistance, and engagement, continuous improvement, and accountability.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Limits: standards, not a plan. Fidelity depends on local implementation and community review. Cultural material still needs sourcing and humility.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use: the language and cultural access planning aid uses the standards as its frame.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 standards reference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/library/ext-clas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and cultural access planning aid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/library/ja-language-cultural-access-planning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HHS Office of Minority Health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https://thinkculturalhealth.hhs.gov/clas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 card: National CLAS Standards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2026-10-05T02:33:44Z</dcterms:created>
  <dcterms:modified xsi:type="dcterms:W3CDTF">2026-10-05T02:33:44Z</dcterms:modified>
</cp:coreProperties>
</file>