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thinkculturalhealth.hhs.gov/cla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 · TOOL · REFERENCE AND EVIDENCE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 card: National CLAS Standards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National Standards for Culturally and Linguistically Appropriate Services, published by the U.S. Department of Health and Human Services Office of Minority Health. Public. Permitted use: cite, link, follow as a frame for language and cultural access planning.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 card: National CLAS Standards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E6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Outside source: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public source outside this program. Check the current source before relying on it. Source: HHS Office of Minority Health — https://thinkculturalhealth.hhs.gov/clas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Owner and publisher: U.S. Department of Health and Human Services, Office of Minority Health. Status: public federal standards.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Purpose: fifteen standards for governance, workforce, communication and language assistance, and engagement, continuous improvement, and accountability.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Limits: standards, not a plan. Fidelity depends on local implementation and community review. Cultural material still needs sourcing and humility.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 use: the language and cultural access planning aid uses the standards as its frame.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 standards reference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/library/ext-clas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Language and cultural access planning aid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/library/ja-language-cultural-access-planning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HHS Office of Minority Health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The original source for this resource.</a:t>
            </a:r>
            <a:pPr indent="0" marL="0">
              <a:spcAft>
                <a:spcPts val="400"/>
              </a:spcAft>
              <a:buNone/>
            </a:pPr>
            <a:r>
              <a:rPr lang="en-US" sz="1100" u="sng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https://thinkculturalhealth.hhs.gov/clas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One DHS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Tool card: National CLAS Standards</dc:title>
  <dc:subject>PptxGenJS Presentation</dc:subject>
  <dc:creator>One DHS People, Access and Culture</dc:creator>
  <cp:lastModifiedBy>One DHS People, Access and Culture</cp:lastModifiedBy>
  <cp:revision>1</cp:revision>
  <dcterms:created xsi:type="dcterms:W3CDTF">2026-10-05T02:33:42Z</dcterms:created>
  <dcterms:modified xsi:type="dcterms:W3CDTF">2026-10-05T02:33:42Z</dcterms:modified>
</cp:coreProperties>
</file>