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LEARNING MODULE · HOW TO DO IT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Psychological safety and repair: practices, not personality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speak when speaking is safe and useful. Safety is built through observable practices: how disagreement is handled, how mistakes are treated, who carries repair, and whether input changes anything.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Psychological safety and repair: practices, not personality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DSD staff described limited psychological safety, performance pressure, and doubt that their input changes decisions. Those are practice problems with practice answers.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disagreement normal. Ask for the strongest case against your own idea before deciding. Thank the person who raised the concern, in front of others.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unfamiliarity from intentional harm. Most harm at work comes from not knowing. Respond to unfamiliarity with information and a chance to change. Respond to intentional harm through the confidential channel.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repair on the person with more power. When a comment or decision lands badly, the leader names it and takes responsibility for repair. The person harmed should not have to explain, educate, or forgive on a schedule.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that input changed something. Every month, say what changed because someone spoke up. If nothing did, say why.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the grind. Constant urgency silences people. Protect time for thinking and for saying no.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of this replaces the confidential channel. Complaints, harassment, and discrimination go to Employee Culture, Human Resources, or the civil-rights channel.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climate basics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/library/lm-workplace-climate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Strengthen team climate (Practice path)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/practice/gp-4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and culturally responsive meetings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/library/ja-accessible-meetings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paths this supports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culture and team climate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Psychological safety and repair: practices, not personality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2026-10-05T14:43:33Z</dcterms:created>
  <dcterms:modified xsi:type="dcterms:W3CDTF">2026-10-05T14:43:33Z</dcterms:modified>
</cp:coreProperties>
</file>