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QUICK ORIENTATION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this program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Ask or Resources. Read a community brief when Minnesota communities or partners are part of the work. Use a learning path to create a checklist or plan for your own work, then review it. After using the available guidance, visit Support when the stakes are high, important questions remain, or another perspective would help.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begin privately and at your own pace. Use the resources for a first review rather than asking a colleague, manager, or equity professional to explain the basics for you.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limits: each answer identifies its sources and any important uncertainty. Information here is not official DHS policy unless it is clearly linked to a current official source.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your practice: use what you learn here to strengthen future work and recognize when additional guidance would help.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 for decisions: the responsible officials and partners continue to make decisions about policy, budgets, procurement, legal matters, personnel, and Tribal consultation.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starting point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/start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program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2026-10-05T01:10:19Z</dcterms:created>
  <dcterms:modified xsi:type="dcterms:W3CDTF">2026-10-05T01:10:19Z</dcterms:modified>
</cp:coreProperties>
</file>