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CHECKLIST · HOW TO DO IT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language and accessible documents checklist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short sentences, everyday words, one idea per paragraph, built-in heading styles, descriptive links, useful alternative text, and accessible tables. Before release, follow the current state guidance for accessible documents and ask someone outside the team to read the document.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language and accessible documents checklist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 person cannot read or use a notice, they may not be able to understand or appeal the decision. Accessibility needs to be addressed before release.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Structure: use real heading styles in order; one topic per heading; lists for steps; tables only for data, with header rows marked.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2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Words: everyday words; define any term you must keep; active voice; say who does what by when.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3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Sentences: aim for 15 to 20 words; one idea each; no double negatives.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4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Links: describe the destination in the link text; never 'click here'.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5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Images: describe the important meaning in alternative text. Do not place essential information only inside an image, and do not use color as the only way to communicate meaning.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6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Contrast and type: body text at least 4.5:1 contrast; avoid all-caps blocks and light gray text.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7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Forms: give every field a clear label and make sure people can complete the form with a keyboard. Error messages should explain what to fix.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8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Review: use the built-in accessibility checker, then ask someone outside the team to read the document without added explanation and describe what it means to them.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Checklist for changing a form, notice, or letter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/library/ja-form-notice-change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Minnesota accessibility standards (external, verify)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/library/ext-mn-accessibility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paths this supports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Policy, form, or notice change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Planning a learning or facilitation session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Plain language and accessible documents checklist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2026-10-05T04:31:41Z</dcterms:created>
  <dcterms:modified xsi:type="dcterms:W3CDTF">2026-10-05T04:31:41Z</dcterms:modified>
</cp:coreProperties>
</file>