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Lst>
  <p:notesMasterIdLst>
    <p:notesMasterId r:id="rId8"/>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esProps" Target="presProps.xml"/><Relationship Id="rId10" Type="http://schemas.openxmlformats.org/officeDocument/2006/relationships/viewProps" Target="viewProps.xml"/><Relationship Id="rId11" Type="http://schemas.openxmlformats.org/officeDocument/2006/relationships/theme" Target="theme/theme1.xml"/><Relationship Id="rId1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JOB AID · HOW TO DO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Operational equity review canvas: eight steps for any decision</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One pattern that works for policies, forms, services, contracts, budgets, communications, technology, and program design: clarify the decision, identify affected people, examine evidence, name assumptions and risks, compare options, choose accountable owners, define accessible implementation, and schedule follow-up.</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One DHS People, Access and Culture</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Operational equity review canvas: eight steps for any decision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Why it matters: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Equity cannot be confined to awareness content. This canvas turns it into the working steps of an actual decision while the decision can still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1. Clarify the decision. What exactly is being decided, by whom, and by when? What is already fixed and what is still open?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2. Identify affected people. Who benefits, who carries the burden, and who is missing from the room? Consider community, language, disability, age, place, and the people who deliver the service.</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3. Examine evidence. What do we know by community, language, disability, and place? What do people who use the service say? What does the evidence not show?</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4. Name assumptions and risks. What are we assuming about people's access, time, documents, technology, or trust? What could go wrong for the people with the least margin?</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5. Compare options. Lay out at least two alternatives and compare who each helps and burdens. Include the option of not proceeding.</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Content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6. Choose accountable owners. Who owns each part of implementation and each follow-up? Name people, not units.</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7. Define accessible implementation. How will people learn about the change, in which languages and formats, with what human alternative? What burden can still be removed?</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Step 8. Schedule follow-up. When will you look at what happened, what will you look at, and who will report back to the people who gave input?</a:t>
            </a:r>
            <a:endParaRPr lang="en-US" sz="1400" dirty="0"/>
          </a:p>
          <a:p>
            <a:pPr marL="342900" indent="-342900">
              <a:spcAft>
                <a:spcPts val="400"/>
              </a:spcAft>
              <a:buSzPct val="100000"/>
              <a:buChar char="▪"/>
            </a:pPr>
            <a:r>
              <a:rPr lang="en-US" sz="1400" dirty="0">
                <a:solidFill>
                  <a:srgbClr val="181817"/>
                </a:solidFill>
                <a:latin typeface="Calibri" pitchFamily="34" charset="0"/>
                <a:ea typeface="Calibri" pitchFamily="34" charset="-122"/>
                <a:cs typeface="Calibri" pitchFamily="34" charset="-120"/>
              </a:rPr>
              <a:t>Any figures used as examples in training materials are illustrations, not DSD evidence. Use the real data owners for real numbers.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Next steps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analysis for a decision (Practice path)</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/practice/gp-7</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scan or full analysis: what goes in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/library/ja-equity-scan-or-full-analysis</a:t>
            </a:r>
            <a:endParaRPr lang="en-US" sz="1400" dirty="0"/>
          </a:p>
          <a:p>
            <a:pPr marL="342900" indent="-342900">
              <a:spcAft>
                <a:spcPts val="300"/>
              </a:spcAft>
              <a:buSzPct val="100000"/>
              <a:buChar char="•"/>
            </a:pPr>
            <a:r>
              <a:rPr lang="en-US" sz="1400" b="1" dirty="0">
                <a:solidFill>
                  <a:srgbClr val="181817"/>
                </a:solidFill>
                <a:latin typeface="Calibri" pitchFamily="34" charset="0"/>
                <a:ea typeface="Calibri" pitchFamily="34" charset="-122"/>
                <a:cs typeface="Calibri" pitchFamily="34" charset="-120"/>
              </a:rPr>
              <a:t>Equity impact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/library/ja-equity-impact-questions</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Practice paths this supports</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Equity analysis for a decision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New program or service concept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Procurement or contract equity review</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6</Slides>
  <Notes>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Calibri</vt:lpstr>
      <vt:lpstr>Office Theme</vt:lpstr>
      <vt:lpstr>Slide 1</vt:lpstr>
      <vt:lpstr>Slide 2</vt:lpstr>
      <vt:lpstr>Slide 3</vt:lpstr>
      <vt:lpstr>Slide 4</vt:lpstr>
      <vt:lpstr>Slide 5</vt:lpstr>
      <vt:lpstr>Slide 6</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Operational equity review canvas: eight steps for any decision</dc:title>
  <dc:subject>PptxGenJS Presentation</dc:subject>
  <dc:creator>One DHS People, Access and Culture</dc:creator>
  <cp:lastModifiedBy>One DHS People, Access and Culture</cp:lastModifiedBy>
  <cp:revision>1</cp:revision>
  <dcterms:created xsi:type="dcterms:W3CDTF">2026-10-05T02:34:08Z</dcterms:created>
  <dcterms:modified xsi:type="dcterms:W3CDTF">2026-10-05T02:34:08Z</dcterms:modified>
</cp:coreProperties>
</file>