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JOB AID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Operational equity review canvas: eight steps for any decision</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One pattern that works for policies, forms, services, contracts, budgets, communications, technology, and program design: clarify the decision, identify affected people, examine evidence, name assumptions and risks, compare options, choose accountable owners, define accessible implementation, and schedule follow-up.</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Operational equity review canvas: eight steps for any decision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Equity cannot be confined to awareness content. This canvas turns it into the working steps of an actual decision while the decision can still change.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 Clarify the decision. What exactly is being decided, by whom, and by when? What is already fixed and what is still open?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2. Identify affected people. Who benefits, who carries the burden, and who is missing from the room? Consider community, language, disability, age, place, and the people who deliver the service.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3. Examine evidence. What do we know by community, language, disability, and place? What do people who use the service say? What does the evidence not show?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4. Name assumptions and risks. What are we assuming about people's access, time, documents, technology, or trust? What could go wrong for the people with the least margin?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5. Compare options. Lay out at least two alternatives and compare who each helps and burdens. Include the option of not proceeding.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6. Choose accountable owners. Who owns each part of implementation and each follow-up? Name people, not units.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7. Define accessible implementation. How will people learn about the change, in which languages and formats, with what human alternative? What burden can still be removed?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8. Schedule follow-up. When will you look at what happened, what will you look at, and who will report back to the people who gave input?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Any figures used as examples in training materials are illustrations, not DSD evidence. Use the real data owners for real numbers.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for a decision (Practice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/practice/gp-7</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scan or full analysis: what goes in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/library/ja-equity-scan-or-full-analysis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impact questions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/library/ja-equity-impact-questions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analysis for a decision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New program or service concept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Procurement or contract equity review</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Operational equity review canvas: eight steps for any decision</dc:title>
  <dc:subject>PptxGenJS Presentation</dc:subject>
  <dc:creator>One DSD People, Access and Culture</dc:creator>
  <cp:lastModifiedBy>One DSD People, Access and Culture</cp:lastModifiedBy>
  <cp:revision>1</cp:revision>
  <dcterms:created xsi:type="dcterms:W3CDTF">2026-10-05T02:34:39Z</dcterms:created>
  <dcterms:modified xsi:type="dcterms:W3CDTF">2026-10-05T02:34:39Z</dcterms:modified>
</cp:coreProperties>
</file>