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lep.gov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EXTERNAL REFERENCE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VI and language access for people with limited English proficiency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Title VI obligations require recipients of federal funds to provide meaningful language access. The federal LEP site collects guidance and resources. Verify at the source.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VI and language access for people with limited English proficiency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U.S. Department of Justice, Federal Coordination and Compliance Section — https://www.lep.gov/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program does not interpret Title VI. Before releasing a vital document, follow the current language-access requirements for qualified human review and confirm them with the person responsible for language access in your program.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/library/ja-language-access-checklist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Department of Justice, Federal Coordination and Compliance Section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https://www.lep.gov/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VI and language access for people with limited English proficiency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2026-10-05T03:11:02Z</dcterms:created>
  <dcterms:modified xsi:type="dcterms:W3CDTF">2026-10-05T03:11:02Z</dcterms:modified>
</cp:coreProperties>
</file>