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nit/government/policies/accessibility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digital accessibility standard (MNIT)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IT Services publishes the state's digital accessibility standard and accessible-document guidance. Verify the current version at the source before citing.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digital accessibility standard (MNIT)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IT Services — https://mn.gov/mnit/government/policies/accessibility/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Minnesota's current digital accessibility standard uses WCAG 2.1 Level AA. Check the current state standard before citing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releasing Word documents, PDFs, or slides, follow Minnesota's current guidance for accessible documents.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IT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https://mn.gov/mnit/government/policies/accessibility/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Minnesota digital accessibility standard (MNIT)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2026-10-05T02:54:52Z</dcterms:created>
  <dcterms:modified xsi:type="dcterms:W3CDTF">2026-10-05T02:54:52Z</dcterms:modified>
</cp:coreProperties>
</file>