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1000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hyperlink" Target="https://mn.gov/mnit/government/policies/accessibility/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386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3977640"/>
            <a:ext cx="9144000" cy="54864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640080"/>
            <a:ext cx="8046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spc="200" kern="0" dirty="0">
                <a:solidFill>
                  <a:srgbClr val="D9EA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 · EXTERNAL REFERENCE · REFERENCE AND EVIDENCE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48640" y="1097280"/>
            <a:ext cx="8046720" cy="146304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Minnesota digital accessibility standard (MNIT)</a:t>
            </a:r>
            <a:endParaRPr lang="en-US" sz="3400" dirty="0"/>
          </a:p>
        </p:txBody>
      </p:sp>
      <p:sp>
        <p:nvSpPr>
          <p:cNvPr id="5" name="Text 3"/>
          <p:cNvSpPr/>
          <p:nvPr/>
        </p:nvSpPr>
        <p:spPr>
          <a:xfrm>
            <a:off x="548640" y="2606040"/>
            <a:ext cx="8046720" cy="11887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E1F3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Minnesota IT Services publishes the state's digital accessibility standard and accessible-document guidance. Verify the current version at the source before citing.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4160520"/>
            <a:ext cx="8046720" cy="7315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D9EA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Minnesota digital accessibility standard (MNIT)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b="1" dirty="0">
                <a:solidFill>
                  <a:srgbClr val="2E6B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Outside source: </a:t>
            </a:r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public source outside this program. Check the current source before relying on it. Source: Minnesota IT Services — https://mn.gov/mnit/government/policies/accessibility/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Content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Minnesota's current digital accessibility standard uses WCAG 2.1 Level AA. Check the current state standard before citing it.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Before releasing Word documents, PDFs, or slides, follow Minnesota's current guidance for accessible documents.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Next steps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Plain language and accessible documents checklist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program page /library/ja-plain-language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Sources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Minnesota IT Services</a:t>
            </a:r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The original source for this resource.</a:t>
            </a:r>
            <a:pPr indent="0" marL="0">
              <a:spcAft>
                <a:spcPts val="400"/>
              </a:spcAft>
              <a:buNone/>
            </a:pPr>
            <a:r>
              <a:rPr lang="en-US" sz="1100" u="sng" dirty="0">
                <a:solidFill>
                  <a:srgbClr val="003865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https://mn.gov/mnit/government/policies/accessibility/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One DSD People, Access and Culture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Minnesota digital accessibility standard (MNIT)</dc:title>
  <dc:subject>PptxGenJS Presentation</dc:subject>
  <dc:creator>One DSD People, Access and Culture</dc:creator>
  <cp:lastModifiedBy>One DSD People, Access and Culture</cp:lastModifiedBy>
  <cp:revision>1</cp:revision>
  <dcterms:created xsi:type="dcterms:W3CDTF">2026-10-05T11:29:27Z</dcterms:created>
  <dcterms:modified xsi:type="dcterms:W3CDTF">2026-10-05T11:29:27Z</dcterms:modified>
</cp:coreProperties>
</file>