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mb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of Minnesota Emerging Leaders Institute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verified public leadership program is the State of Minnesota Emerging Leaders Institute, administered by Minnesota Management and Budget. Public evidence does not document a DHS-owned program by that name. Check eligibility and the current cycle at the source.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of Minnesota Emerging Leaders Institute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Minnesota Management and Budget — https://mn.gov/mmb/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is: a State leadership development program for employees, administered by Minnesota Management and Budget.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is here: leadership pathways should connect to programs that exist. Correcting the record matters; an earlier draft described a DHS-owned Emerging Leaders program that public evidence does not support.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it: check eligibility, timing, and the nomination process at the source. Supervisors can use sponsorship to make sure people from underrepresented communities know about it and are nominated.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Mentoring, sponsorship, and reverse mentoring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/library/pn-mentoring-sponsorship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Management and Budget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https://mn.gov/mmb/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Minnesota Emerging Leaders Institute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2026-10-05T04:50:02Z</dcterms:created>
  <dcterms:modified xsi:type="dcterms:W3CDTF">2026-10-05T04:50:02Z</dcterms:modified>
</cp:coreProperties>
</file>