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Lst>
  <p:notesMasterIdLst>
    <p:notesMasterId r:id="rId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esProps" Target="presProps.xml"/><Relationship Id="rId8" Type="http://schemas.openxmlformats.org/officeDocument/2006/relationships/viewProps" Target="viewProps.xml"/><Relationship Id="rId9" Type="http://schemas.openxmlformats.org/officeDocument/2006/relationships/theme" Target="theme/theme1.xml"/><Relationship Id="rId1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EXTERNAL REFERENCE · REFERENCE AND EVIDENCE</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DHS Equity Analysis Toolkit</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The DHS Equity Analysis Toolkit helps staff consider who is affected, what evidence is available, and which barriers and alternatives matter. It also addresses access, responsibility, and review. Use the current version available through DHS.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DHS Equity Analysis Toolkit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Outside source: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A public source outside this program. Check the current source before relying on it. The original lives on the DHS intranet; open it there before relying on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checklist and impact questions in this program can help you prepare, but they do not replace the DHS Equity Analysis Toolkit. Confirm the current toolkit and any required process with the appropriate DHS contact.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and access checklist for new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/library/ja-launch-embed-checklist</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impact questions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/library/ja-equity-impact-questions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Slides>
  <Notes>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Slide 1</vt:lpstr>
      <vt:lpstr>Slide 2</vt:lpstr>
      <vt:lpstr>Slide 3</vt:lpstr>
      <vt:lpstr>Slide 4</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DHS Equity Analysis Toolkit</dc:title>
  <dc:subject>PptxGenJS Presentation</dc:subject>
  <dc:creator>One DSD People, Access and Culture</dc:creator>
  <cp:lastModifiedBy>One DSD People, Access and Culture</cp:lastModifiedBy>
  <cp:revision>1</cp:revision>
  <dcterms:created xsi:type="dcterms:W3CDTF">2026-10-05T06:31:34Z</dcterms:created>
  <dcterms:modified xsi:type="dcterms:W3CDTF">2026-10-05T06:31:34Z</dcterms:modified>
</cp:coreProperties>
</file>